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71" r:id="rId2"/>
    <p:sldId id="286" r:id="rId3"/>
    <p:sldId id="288" r:id="rId4"/>
    <p:sldId id="271" r:id="rId5"/>
    <p:sldId id="272" r:id="rId6"/>
    <p:sldId id="273" r:id="rId7"/>
    <p:sldId id="307" r:id="rId8"/>
    <p:sldId id="308" r:id="rId9"/>
    <p:sldId id="309" r:id="rId10"/>
    <p:sldId id="355" r:id="rId11"/>
    <p:sldId id="356" r:id="rId12"/>
    <p:sldId id="358" r:id="rId13"/>
    <p:sldId id="359" r:id="rId14"/>
    <p:sldId id="369" r:id="rId15"/>
    <p:sldId id="319" r:id="rId16"/>
    <p:sldId id="328" r:id="rId17"/>
    <p:sldId id="329" r:id="rId18"/>
    <p:sldId id="337" r:id="rId19"/>
    <p:sldId id="340" r:id="rId20"/>
    <p:sldId id="34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660"/>
  </p:normalViewPr>
  <p:slideViewPr>
    <p:cSldViewPr>
      <p:cViewPr varScale="1">
        <p:scale>
          <a:sx n="101" d="100"/>
          <a:sy n="101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2B6B2-C6B8-4E6E-AB40-23837618FDD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BD27-8CD4-4676-8C17-75C07CA20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7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1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8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0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Bookman Old Style" panose="02050604050505020204" pitchFamily="18" charset="0"/>
              </a:rPr>
              <a:t>Они сердце отдавали детям…</a:t>
            </a:r>
          </a:p>
        </p:txBody>
      </p:sp>
      <p:pic>
        <p:nvPicPr>
          <p:cNvPr id="1026" name="Picture 2" descr="https://oma.1mcg.ru/data/2cf0cccb15ad9b2f635b3669729268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73548" cy="32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a/AATXAJw_vwux3colaXxOZIpI15azVivdOC_iYTStZyZvww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9504"/>
            <a:ext cx="4493628" cy="44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768">
            <a:off x="838743" y="1600200"/>
            <a:ext cx="327551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4762872" cy="50734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spc="300" dirty="0">
                <a:latin typeface="Gabriola" pitchFamily="82" charset="0"/>
              </a:rPr>
              <a:t>Зинаида Ивановна Донцова</a:t>
            </a:r>
          </a:p>
        </p:txBody>
      </p:sp>
    </p:spTree>
    <p:extLst>
      <p:ext uri="{BB962C8B-B14F-4D97-AF65-F5344CB8AC3E}">
        <p14:creationId xmlns:p14="http://schemas.microsoft.com/office/powerpoint/2010/main" val="24225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885">
        <p14:switch dir="l"/>
      </p:transition>
    </mc:Choice>
    <mc:Fallback xmlns="">
      <p:transition spd="slow" advTm="488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706">
            <a:off x="855382" y="1600200"/>
            <a:ext cx="324223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618856" cy="48574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Раиса Павловна Горпинюк</a:t>
            </a:r>
          </a:p>
        </p:txBody>
      </p:sp>
    </p:spTree>
    <p:extLst>
      <p:ext uri="{BB962C8B-B14F-4D97-AF65-F5344CB8AC3E}">
        <p14:creationId xmlns:p14="http://schemas.microsoft.com/office/powerpoint/2010/main" val="41744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83">
        <p14:switch dir="l"/>
      </p:transition>
    </mc:Choice>
    <mc:Fallback xmlns="">
      <p:transition spd="slow" advTm="548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445938"/>
            <a:ext cx="440283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Галина Андреевна Соломина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2" t="19916" r="29155"/>
          <a:stretch/>
        </p:blipFill>
        <p:spPr>
          <a:xfrm rot="21315628">
            <a:off x="498929" y="303007"/>
            <a:ext cx="2850691" cy="6106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0" y="2060848"/>
            <a:ext cx="4673045" cy="44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787">
        <p14:switch dir="l"/>
      </p:transition>
    </mc:Choice>
    <mc:Fallback xmlns="">
      <p:transition spd="slow" advTm="478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/>
          <a:stretch/>
        </p:blipFill>
        <p:spPr>
          <a:xfrm rot="21209493">
            <a:off x="835146" y="1718282"/>
            <a:ext cx="3083682" cy="412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548680"/>
            <a:ext cx="5338936" cy="50734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Лидия Александровна Кутузова</a:t>
            </a:r>
          </a:p>
        </p:txBody>
      </p:sp>
    </p:spTree>
    <p:extLst>
      <p:ext uri="{BB962C8B-B14F-4D97-AF65-F5344CB8AC3E}">
        <p14:creationId xmlns:p14="http://schemas.microsoft.com/office/powerpoint/2010/main" val="4514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76">
        <p14:switch dir="l"/>
      </p:transition>
    </mc:Choice>
    <mc:Fallback xmlns="">
      <p:transition spd="slow" advTm="437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учителя\2013-01-29\учителя ветераны\00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6" cy="63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114800" cy="16561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spc="300" dirty="0">
                <a:latin typeface="Gabriola" pitchFamily="82" charset="0"/>
              </a:rPr>
              <a:t>Нина Федоровна Тарасова</a:t>
            </a:r>
          </a:p>
        </p:txBody>
      </p:sp>
      <p:pic>
        <p:nvPicPr>
          <p:cNvPr id="4" name="Picture 3" descr="K:\5Б\Новая папка\1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97" y="3356992"/>
            <a:ext cx="441783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751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5122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pc="300" dirty="0">
                <a:latin typeface="Gabriola" pitchFamily="82" charset="0"/>
              </a:rPr>
              <a:t>Татьяна Анатольевна</a:t>
            </a:r>
          </a:p>
          <a:p>
            <a:pPr marL="0" indent="0">
              <a:buNone/>
            </a:pPr>
            <a:r>
              <a:rPr lang="ru-RU" sz="4400" b="1" spc="300" dirty="0">
                <a:latin typeface="Gabriola" pitchFamily="82" charset="0"/>
              </a:rPr>
              <a:t>Бушуева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45">
            <a:off x="2837521" y="2168392"/>
            <a:ext cx="5229787" cy="3922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02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205">
        <p14:switch dir="l"/>
      </p:transition>
    </mc:Choice>
    <mc:Fallback xmlns="">
      <p:transition spd="slow" advTm="520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8064" y="548680"/>
            <a:ext cx="3610744" cy="49294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Нина 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Анисимовна Петрищева </a:t>
            </a:r>
          </a:p>
        </p:txBody>
      </p:sp>
      <p:pic>
        <p:nvPicPr>
          <p:cNvPr id="5124" name="Picture 4" descr="http://cs307204.vk.me/v307204540/6382/mhZgR6Afds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3913" r="16703" b="23084"/>
          <a:stretch/>
        </p:blipFill>
        <p:spPr bwMode="auto">
          <a:xfrm>
            <a:off x="251520" y="188640"/>
            <a:ext cx="453650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2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150">
        <p14:switch dir="l"/>
      </p:transition>
    </mc:Choice>
    <mc:Fallback xmlns="">
      <p:transition spd="slow" advTm="51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476672"/>
            <a:ext cx="3682752" cy="47419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Вера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 Викторовна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 Ильина</a:t>
            </a:r>
          </a:p>
        </p:txBody>
      </p:sp>
      <p:pic>
        <p:nvPicPr>
          <p:cNvPr id="4098" name="Picture 2" descr="http://cs410816.vk.me/v410816952/4f39/GUeWNwBof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445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79">
        <p14:switch dir="l"/>
      </p:transition>
    </mc:Choice>
    <mc:Fallback xmlns="">
      <p:transition spd="slow" advTm="547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21120"/>
          <a:stretch/>
        </p:blipFill>
        <p:spPr>
          <a:xfrm rot="21316608">
            <a:off x="402576" y="427016"/>
            <a:ext cx="4199367" cy="3842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260647"/>
            <a:ext cx="4330824" cy="45693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spc="300" dirty="0">
                <a:latin typeface="Gabriola" pitchFamily="82" charset="0"/>
              </a:rPr>
              <a:t>Марина Анатольевна Алексеева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07" y="2348880"/>
            <a:ext cx="3312368" cy="44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932">
        <p14:switch dir="l"/>
      </p:transition>
    </mc:Choice>
    <mc:Fallback xmlns="">
      <p:transition spd="slow" advTm="493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259">
            <a:off x="592021" y="950697"/>
            <a:ext cx="293368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44624"/>
            <a:ext cx="5544616" cy="464137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spc="300" dirty="0">
                <a:latin typeface="Gabriola" pitchFamily="82" charset="0"/>
              </a:rPr>
              <a:t>Валентина Никифоровна </a:t>
            </a:r>
            <a:r>
              <a:rPr lang="ru-RU" sz="4400" b="1" spc="300" dirty="0" err="1">
                <a:latin typeface="Gabriola" pitchFamily="82" charset="0"/>
              </a:rPr>
              <a:t>Алхимова</a:t>
            </a:r>
            <a:endParaRPr lang="ru-RU" sz="4400" b="1" spc="300" dirty="0">
              <a:latin typeface="Gabriola" pitchFamily="82" charset="0"/>
            </a:endParaRPr>
          </a:p>
        </p:txBody>
      </p:sp>
      <p:pic>
        <p:nvPicPr>
          <p:cNvPr id="6" name="Picture 2" descr="J:\учителя\2013-01-29\01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44416" cy="51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901">
        <p14:switch dir="l"/>
      </p:transition>
    </mc:Choice>
    <mc:Fallback xmlns="">
      <p:transition spd="slow" advTm="490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 вечеру встреч\2015-02-04\пед коллектив 58-59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20280" cy="4010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J:\учителя\2013-01-29\учителя ветераны\014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067496" cy="46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55712"/>
            <a:ext cx="4427984" cy="4594522"/>
          </a:xfrm>
        </p:spPr>
        <p:txBody>
          <a:bodyPr>
            <a:noAutofit/>
          </a:bodyPr>
          <a:lstStyle/>
          <a:p>
            <a:pPr algn="r"/>
            <a:r>
              <a:rPr lang="ru-RU" sz="8000" b="1" spc="300" dirty="0">
                <a:latin typeface="Gabriola" pitchFamily="82" charset="0"/>
              </a:rPr>
              <a:t>Петрова </a:t>
            </a:r>
            <a:br>
              <a:rPr lang="ru-RU" sz="8000" b="1" spc="300" dirty="0">
                <a:latin typeface="Gabriola" pitchFamily="82" charset="0"/>
              </a:rPr>
            </a:br>
            <a:r>
              <a:rPr lang="ru-RU" sz="8000" b="1" spc="300" dirty="0">
                <a:latin typeface="Gabriola" pitchFamily="82" charset="0"/>
              </a:rPr>
              <a:t>Нина</a:t>
            </a:r>
            <a:br>
              <a:rPr lang="ru-RU" sz="8000" b="1" spc="300" dirty="0">
                <a:latin typeface="Gabriola" pitchFamily="82" charset="0"/>
              </a:rPr>
            </a:br>
            <a:r>
              <a:rPr lang="ru-RU" sz="8000" b="1" spc="300" dirty="0">
                <a:latin typeface="Gabriola" pitchFamily="82" charset="0"/>
              </a:rPr>
              <a:t> Сергеевна </a:t>
            </a:r>
          </a:p>
        </p:txBody>
      </p:sp>
    </p:spTree>
    <p:extLst>
      <p:ext uri="{BB962C8B-B14F-4D97-AF65-F5344CB8AC3E}">
        <p14:creationId xmlns:p14="http://schemas.microsoft.com/office/powerpoint/2010/main" val="5821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71">
        <p14:switch dir="l"/>
      </p:transition>
    </mc:Choice>
    <mc:Fallback xmlns="">
      <p:transition spd="slow" advTm="557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527">
            <a:off x="910398" y="325244"/>
            <a:ext cx="3955465" cy="593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spc="300" dirty="0">
                <a:latin typeface="Gabriola" pitchFamily="82" charset="0"/>
              </a:rPr>
              <a:t>Вячеслав Сергеевич Голубев</a:t>
            </a:r>
          </a:p>
        </p:txBody>
      </p:sp>
    </p:spTree>
    <p:extLst>
      <p:ext uri="{BB962C8B-B14F-4D97-AF65-F5344CB8AC3E}">
        <p14:creationId xmlns:p14="http://schemas.microsoft.com/office/powerpoint/2010/main" val="36698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706">
        <p14:switch dir="l"/>
      </p:transition>
    </mc:Choice>
    <mc:Fallback xmlns="">
      <p:transition spd="slow" advTm="47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ьный фотоархив\юбилей Навдаевой Н.В\Новая папка (3)\33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600400" cy="4800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75" y="188640"/>
            <a:ext cx="7827089" cy="2506290"/>
          </a:xfrm>
        </p:spPr>
        <p:txBody>
          <a:bodyPr>
            <a:noAutofit/>
          </a:bodyPr>
          <a:lstStyle/>
          <a:p>
            <a:pPr algn="r"/>
            <a:r>
              <a:rPr lang="ru-RU" sz="6000" b="1" spc="300" dirty="0">
                <a:latin typeface="Gabriola" pitchFamily="82" charset="0"/>
              </a:rPr>
              <a:t>Нина Васильевна</a:t>
            </a:r>
            <a:br>
              <a:rPr lang="ru-RU" sz="6000" b="1" spc="300" dirty="0">
                <a:latin typeface="Gabriola" pitchFamily="82" charset="0"/>
              </a:rPr>
            </a:br>
            <a:r>
              <a:rPr lang="ru-RU" sz="6000" b="1" spc="300" dirty="0">
                <a:latin typeface="Gabriola" pitchFamily="82" charset="0"/>
              </a:rPr>
              <a:t> </a:t>
            </a:r>
            <a:r>
              <a:rPr lang="ru-RU" sz="6000" b="1" spc="300" dirty="0" err="1">
                <a:latin typeface="Gabriola" pitchFamily="82" charset="0"/>
              </a:rPr>
              <a:t>Навдаева</a:t>
            </a:r>
            <a:r>
              <a:rPr lang="ru-RU" sz="6000" b="1" spc="300" dirty="0">
                <a:latin typeface="Gabriola" pitchFamily="8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14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903">
        <p14:switch dir="l"/>
      </p:transition>
    </mc:Choice>
    <mc:Fallback xmlns="">
      <p:transition spd="slow" advTm="490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260648"/>
            <a:ext cx="4896544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5400" b="1" spc="300" dirty="0">
                <a:latin typeface="Gabriola" pitchFamily="82" charset="0"/>
              </a:rPr>
              <a:t>Раиса Алексеевна </a:t>
            </a:r>
            <a:r>
              <a:rPr lang="ru-RU" sz="5400" b="1" spc="300" dirty="0" err="1">
                <a:latin typeface="Gabriola" pitchFamily="82" charset="0"/>
              </a:rPr>
              <a:t>Коскина</a:t>
            </a:r>
            <a:endParaRPr lang="ru-RU" sz="5400" b="1" spc="300" dirty="0">
              <a:latin typeface="Gabriola" pitchFamily="82" charset="0"/>
            </a:endParaRPr>
          </a:p>
        </p:txBody>
      </p:sp>
      <p:pic>
        <p:nvPicPr>
          <p:cNvPr id="5" name="Picture 2" descr="J:\DCIM\106_PANA\P10601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9169" r="9885" b="5819"/>
          <a:stretch/>
        </p:blipFill>
        <p:spPr bwMode="auto">
          <a:xfrm>
            <a:off x="755576" y="1412776"/>
            <a:ext cx="3200401" cy="4468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58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17">
        <p14:switch dir="l"/>
      </p:transition>
    </mc:Choice>
    <mc:Fallback xmlns="">
      <p:transition spd="slow" advTm="50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5544616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pc="300" dirty="0">
                <a:latin typeface="Gabriola" pitchFamily="82" charset="0"/>
              </a:rPr>
              <a:t>Людмила Владимировна Гусева</a:t>
            </a:r>
          </a:p>
        </p:txBody>
      </p:sp>
      <p:pic>
        <p:nvPicPr>
          <p:cNvPr id="2050" name="Picture 2" descr="D:\День учителя 2010\Изображение 09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600">
            <a:off x="3516450" y="1326827"/>
            <a:ext cx="4504021" cy="5086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9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821">
        <p14:switch dir="l"/>
      </p:transition>
    </mc:Choice>
    <mc:Fallback xmlns="">
      <p:transition spd="slow" advTm="482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772816"/>
            <a:ext cx="5622776" cy="25202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Валентина Ивановна Васильева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74803" cy="45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969">
        <p14:switch dir="l"/>
      </p:transition>
    </mc:Choice>
    <mc:Fallback xmlns="">
      <p:transition spd="slow" advTm="496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3996613" y="332656"/>
            <a:ext cx="4993271" cy="1296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spc="300" dirty="0">
                <a:latin typeface="Gabriola" pitchFamily="82" charset="0"/>
              </a:rPr>
              <a:t>Ларионова Антонина Ивановна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9" name="Picture 3" descr="G:\к вечеру встреч\Ларионова Антонина Ивановна-жи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821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569"/>
            <a:ext cx="3816424" cy="599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588224" y="5873853"/>
            <a:ext cx="22929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istral" pitchFamily="66" charset="0"/>
              </a:rPr>
              <a:t>2009 год</a:t>
            </a:r>
          </a:p>
        </p:txBody>
      </p:sp>
    </p:spTree>
    <p:extLst>
      <p:ext uri="{BB962C8B-B14F-4D97-AF65-F5344CB8AC3E}">
        <p14:creationId xmlns:p14="http://schemas.microsoft.com/office/powerpoint/2010/main" val="26235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93">
        <p14:switch dir="l"/>
      </p:transition>
    </mc:Choice>
    <mc:Fallback xmlns="">
      <p:transition spd="slow" advTm="439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051720" y="116633"/>
            <a:ext cx="6984776" cy="15121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100" b="1" spc="300" dirty="0">
                <a:latin typeface="Gabriola" pitchFamily="82" charset="0"/>
              </a:rPr>
              <a:t>Фадеева Александра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100" b="1" spc="300" dirty="0" err="1">
                <a:latin typeface="Gabriola" pitchFamily="82" charset="0"/>
              </a:rPr>
              <a:t>Лаленкова</a:t>
            </a:r>
            <a:r>
              <a:rPr lang="ru-RU" sz="4100" b="1" spc="300" dirty="0">
                <a:latin typeface="Gabriola" pitchFamily="82" charset="0"/>
              </a:rPr>
              <a:t> Тамара Михайловна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100" b="1" spc="300" dirty="0">
                <a:latin typeface="Gabriola" pitchFamily="82" charset="0"/>
              </a:rPr>
              <a:t>Крылова Галина Васильевна</a:t>
            </a:r>
          </a:p>
        </p:txBody>
      </p:sp>
      <p:pic>
        <p:nvPicPr>
          <p:cNvPr id="4099" name="Picture 3" descr="K:\5Б\Новая папка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4947391" cy="31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к вечеру встреч\2015-02-04\Scan10002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406283" y="1764192"/>
            <a:ext cx="1800200" cy="255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9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19">
        <p14:switch dir="l"/>
      </p:transition>
    </mc:Choice>
    <mc:Fallback xmlns="">
      <p:transition spd="slow" advTm="501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8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Gabriola" pitchFamily="82" charset="0"/>
              </a:rPr>
              <a:t>Рябчиковая Валентина Семеновна </a:t>
            </a:r>
          </a:p>
        </p:txBody>
      </p:sp>
      <p:pic>
        <p:nvPicPr>
          <p:cNvPr id="9" name="Picture 2" descr="K:\5Б\Новая папка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3633"/>
            <a:ext cx="6933456" cy="4638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42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782">
        <p14:switch dir="l"/>
      </p:transition>
    </mc:Choice>
    <mc:Fallback xmlns="">
      <p:transition spd="slow" advTm="4782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77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Gabriola</vt:lpstr>
      <vt:lpstr>Mistral</vt:lpstr>
      <vt:lpstr>Тема Office</vt:lpstr>
      <vt:lpstr>Презентация PowerPoint</vt:lpstr>
      <vt:lpstr>Петрова  Нина  Сергеевна </vt:lpstr>
      <vt:lpstr>Нина Васильевна  Навдаева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Евгений Козлов</cp:lastModifiedBy>
  <cp:revision>106</cp:revision>
  <dcterms:created xsi:type="dcterms:W3CDTF">2010-09-29T17:23:49Z</dcterms:created>
  <dcterms:modified xsi:type="dcterms:W3CDTF">2021-02-04T20:44:47Z</dcterms:modified>
</cp:coreProperties>
</file>