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6" r:id="rId2"/>
    <p:sldId id="280" r:id="rId3"/>
    <p:sldId id="282" r:id="rId4"/>
    <p:sldId id="283" r:id="rId5"/>
    <p:sldId id="284" r:id="rId6"/>
    <p:sldId id="285" r:id="rId7"/>
    <p:sldId id="287" r:id="rId8"/>
    <p:sldId id="265" r:id="rId9"/>
    <p:sldId id="266" r:id="rId10"/>
    <p:sldId id="267" r:id="rId11"/>
    <p:sldId id="270" r:id="rId12"/>
    <p:sldId id="373" r:id="rId13"/>
    <p:sldId id="362" r:id="rId14"/>
    <p:sldId id="305" r:id="rId15"/>
    <p:sldId id="306" r:id="rId16"/>
    <p:sldId id="367" r:id="rId17"/>
    <p:sldId id="372" r:id="rId18"/>
    <p:sldId id="368" r:id="rId19"/>
    <p:sldId id="370" r:id="rId20"/>
    <p:sldId id="360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79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12" autoAdjust="0"/>
    <p:restoredTop sz="94660"/>
  </p:normalViewPr>
  <p:slideViewPr>
    <p:cSldViewPr>
      <p:cViewPr varScale="1">
        <p:scale>
          <a:sx n="101" d="100"/>
          <a:sy n="101" d="100"/>
        </p:scale>
        <p:origin x="160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72B6B2-C6B8-4E6E-AB40-23837618FDDC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F8BD27-8CD4-4676-8C17-75C07CA201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487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организаторы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8BD27-8CD4-4676-8C17-75C07CA2012D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617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716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674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324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568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178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112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684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001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629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496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403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538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artem_reutov_-_nocturn_(zaycev.net).mp3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hlinkClick r:id="rId2" action="ppaction://hlinkfile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" t="2694" r="2628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87624" y="404664"/>
            <a:ext cx="720080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>
                <a:latin typeface="Bookman Old Style" panose="02050604050505020204" pitchFamily="18" charset="0"/>
              </a:rPr>
              <a:t>Вспомним тех, </a:t>
            </a:r>
          </a:p>
          <a:p>
            <a:pPr algn="ctr"/>
            <a:r>
              <a:rPr lang="ru-RU" sz="4000" b="1" i="1" dirty="0">
                <a:latin typeface="Bookman Old Style" panose="02050604050505020204" pitchFamily="18" charset="0"/>
              </a:rPr>
              <a:t>кого с нами уже нет…</a:t>
            </a:r>
          </a:p>
        </p:txBody>
      </p:sp>
    </p:spTree>
    <p:extLst>
      <p:ext uri="{BB962C8B-B14F-4D97-AF65-F5344CB8AC3E}">
        <p14:creationId xmlns:p14="http://schemas.microsoft.com/office/powerpoint/2010/main" val="186045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4332">
        <p14:switch dir="l"/>
      </p:transition>
    </mc:Choice>
    <mc:Fallback xmlns="">
      <p:transition spd="slow" advTm="4332">
        <p:fade/>
      </p:transition>
    </mc:Fallback>
  </mc:AlternateContent>
  <p:extLst>
    <p:ext uri="{E180D4A7-C9FB-4DFB-919C-405C955672EB}">
      <p14:showEvtLst xmlns:p14="http://schemas.microsoft.com/office/powerpoint/2010/main">
        <p14:playEvt time="0" objId="2"/>
        <p14:pauseEvt time="4332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39952" y="548680"/>
            <a:ext cx="4762872" cy="452596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5000" b="1" spc="300" dirty="0">
                <a:latin typeface="Gabriola" pitchFamily="82" charset="0"/>
              </a:rPr>
              <a:t>Евгений Сергеевич Леонов</a:t>
            </a:r>
          </a:p>
        </p:txBody>
      </p:sp>
      <p:pic>
        <p:nvPicPr>
          <p:cNvPr id="14338" name="Picture 2" descr="K:\школа2\1 001 - копия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33538"/>
            <a:ext cx="3312368" cy="44624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0032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5448">
        <p14:switch dir="l"/>
      </p:transition>
    </mc:Choice>
    <mc:Fallback xmlns="">
      <p:transition spd="slow" advTm="5448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88640"/>
            <a:ext cx="476287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b="1" spc="300" dirty="0">
                <a:latin typeface="Gabriola" pitchFamily="82" charset="0"/>
              </a:rPr>
              <a:t>Зоя  Александровна </a:t>
            </a:r>
          </a:p>
          <a:p>
            <a:pPr marL="0" indent="0">
              <a:buNone/>
            </a:pPr>
            <a:r>
              <a:rPr lang="ru-RU" sz="4800" b="1" spc="300" dirty="0">
                <a:latin typeface="Gabriola" pitchFamily="82" charset="0"/>
              </a:rPr>
              <a:t>Силаева</a:t>
            </a:r>
          </a:p>
        </p:txBody>
      </p:sp>
      <p:pic>
        <p:nvPicPr>
          <p:cNvPr id="5" name="Picture 5" descr="K:\5Б\Новая папка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052736"/>
            <a:ext cx="3672408" cy="51558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2839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5430">
        <p14:switch dir="l"/>
      </p:transition>
    </mc:Choice>
    <mc:Fallback xmlns="">
      <p:transition spd="slow" advTm="543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idx="1"/>
          </p:nvPr>
        </p:nvSpPr>
        <p:spPr>
          <a:xfrm>
            <a:off x="4211960" y="1412776"/>
            <a:ext cx="4701208" cy="237626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ru-RU" sz="4400" b="1" spc="300" dirty="0" err="1">
                <a:latin typeface="Gabriola" pitchFamily="82" charset="0"/>
              </a:rPr>
              <a:t>Шевердина</a:t>
            </a:r>
            <a:r>
              <a:rPr lang="ru-RU" sz="4400" b="1" spc="300" dirty="0">
                <a:latin typeface="Gabriola" pitchFamily="82" charset="0"/>
              </a:rPr>
              <a:t> 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ru-RU" sz="4400" b="1" spc="300" dirty="0">
                <a:latin typeface="Gabriola" pitchFamily="82" charset="0"/>
              </a:rPr>
              <a:t>Людмила 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ru-RU" sz="4400" b="1" spc="300" dirty="0">
                <a:latin typeface="Gabriola" pitchFamily="82" charset="0"/>
              </a:rPr>
              <a:t>Владимировна</a:t>
            </a:r>
          </a:p>
          <a:p>
            <a:pPr algn="ctr"/>
            <a:endParaRPr lang="ru-RU" dirty="0"/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2050" name="Picture 2" descr="G:\к вечеру встреч\2015-02-04\Шевердина Л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3672408" cy="60358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4523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4393">
        <p14:switch dir="l"/>
      </p:transition>
    </mc:Choice>
    <mc:Fallback xmlns="">
      <p:transition spd="slow" advTm="4393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4591702"/>
            <a:ext cx="3394720" cy="1933642"/>
          </a:xfrm>
        </p:spPr>
        <p:txBody>
          <a:bodyPr>
            <a:normAutofit fontScale="92500" lnSpcReduction="10000"/>
          </a:bodyPr>
          <a:lstStyle/>
          <a:p>
            <a:pPr marL="0" indent="0" algn="r">
              <a:buNone/>
            </a:pPr>
            <a:r>
              <a:rPr lang="ru-RU" sz="4800" b="1" spc="300" dirty="0">
                <a:latin typeface="Gabriola" pitchFamily="82" charset="0"/>
              </a:rPr>
              <a:t>Анатолий Михайлович Спасский</a:t>
            </a:r>
          </a:p>
        </p:txBody>
      </p:sp>
      <p:pic>
        <p:nvPicPr>
          <p:cNvPr id="1026" name="Picture 2" descr="G:\к вечеру встреч\2015-02-04\Спасский А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60000">
            <a:off x="323528" y="332656"/>
            <a:ext cx="3044981" cy="41207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G:\к вечеру встреч\2015-02-04\Новоселова О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0000">
            <a:off x="5292080" y="332656"/>
            <a:ext cx="3168352" cy="41592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Объект 2"/>
          <p:cNvSpPr>
            <a:spLocks noGrp="1"/>
          </p:cNvSpPr>
          <p:nvPr>
            <p:ph sz="half" idx="1"/>
          </p:nvPr>
        </p:nvSpPr>
        <p:spPr>
          <a:xfrm>
            <a:off x="4880352" y="4553234"/>
            <a:ext cx="3699385" cy="190429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4800" b="1" spc="300" dirty="0">
                <a:latin typeface="Gabriola" pitchFamily="82" charset="0"/>
              </a:rPr>
              <a:t>Олимпиада Ивановна </a:t>
            </a:r>
            <a:r>
              <a:rPr lang="ru-RU" sz="4800" b="1" spc="300" dirty="0" err="1">
                <a:latin typeface="Gabriola" pitchFamily="82" charset="0"/>
              </a:rPr>
              <a:t>Новосёлова</a:t>
            </a:r>
            <a:endParaRPr lang="ru-RU" sz="4800" b="1" spc="300" dirty="0"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14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4073">
        <p14:switch dir="l"/>
      </p:transition>
    </mc:Choice>
    <mc:Fallback xmlns="">
      <p:transition spd="slow" advTm="4073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3419872" y="332656"/>
            <a:ext cx="5482952" cy="288032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4800" b="1" spc="300" dirty="0">
                <a:latin typeface="Gabriola" pitchFamily="82" charset="0"/>
              </a:rPr>
              <a:t>Леонова </a:t>
            </a:r>
          </a:p>
          <a:p>
            <a:pPr marL="0" indent="0" algn="r">
              <a:buNone/>
            </a:pPr>
            <a:r>
              <a:rPr lang="ru-RU" sz="4800" b="1" spc="300" dirty="0">
                <a:latin typeface="Gabriola" pitchFamily="82" charset="0"/>
              </a:rPr>
              <a:t>Надежда Ивановна</a:t>
            </a:r>
          </a:p>
        </p:txBody>
      </p:sp>
      <p:pic>
        <p:nvPicPr>
          <p:cNvPr id="3074" name="Picture 2" descr="G:\к вечеру встреч\Леонова Надежда Ивановна-жив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0000">
            <a:off x="699592" y="764704"/>
            <a:ext cx="3343229" cy="4680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4027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3550">
        <p14:switch dir="l"/>
      </p:transition>
    </mc:Choice>
    <mc:Fallback xmlns="">
      <p:transition spd="slow" advTm="355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131840" y="548680"/>
            <a:ext cx="5194920" cy="452596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4800" b="1" spc="300" dirty="0">
                <a:latin typeface="Gabriola" pitchFamily="82" charset="0"/>
              </a:rPr>
              <a:t>Василий </a:t>
            </a:r>
          </a:p>
          <a:p>
            <a:pPr marL="0" indent="0" algn="r">
              <a:buNone/>
            </a:pPr>
            <a:r>
              <a:rPr lang="ru-RU" sz="4800" b="1" spc="300" dirty="0">
                <a:latin typeface="Gabriola" pitchFamily="82" charset="0"/>
              </a:rPr>
              <a:t>Михайлович </a:t>
            </a:r>
          </a:p>
          <a:p>
            <a:pPr marL="0" indent="0" algn="r">
              <a:buNone/>
            </a:pPr>
            <a:r>
              <a:rPr lang="ru-RU" sz="4800" b="1" spc="300" dirty="0">
                <a:latin typeface="Gabriola" pitchFamily="82" charset="0"/>
              </a:rPr>
              <a:t>Яковлев</a:t>
            </a:r>
          </a:p>
        </p:txBody>
      </p:sp>
      <p:pic>
        <p:nvPicPr>
          <p:cNvPr id="3074" name="Picture 2" descr="K:\5Б\Новая папка\Копия 1 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0000">
            <a:off x="747828" y="546157"/>
            <a:ext cx="3481387" cy="53705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0614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4073">
        <p14:switch dir="l"/>
      </p:transition>
    </mc:Choice>
    <mc:Fallback xmlns="">
      <p:transition spd="slow" advTm="4073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J:\учителя\2013-01-29\018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99" y="260648"/>
            <a:ext cx="3997261" cy="595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131840" y="1772816"/>
            <a:ext cx="5622776" cy="252028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4800" b="1" spc="300" dirty="0">
                <a:latin typeface="Gabriola" pitchFamily="82" charset="0"/>
              </a:rPr>
              <a:t>Надежда Васильевна Чихачёва</a:t>
            </a:r>
          </a:p>
        </p:txBody>
      </p:sp>
    </p:spTree>
    <p:extLst>
      <p:ext uri="{BB962C8B-B14F-4D97-AF65-F5344CB8AC3E}">
        <p14:creationId xmlns:p14="http://schemas.microsoft.com/office/powerpoint/2010/main" val="301367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4969">
        <p14:switch dir="l"/>
      </p:transition>
    </mc:Choice>
    <mc:Fallback xmlns="">
      <p:transition spd="slow" advTm="4969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idx="1"/>
          </p:nvPr>
        </p:nvSpPr>
        <p:spPr>
          <a:xfrm>
            <a:off x="4211960" y="404664"/>
            <a:ext cx="4701208" cy="1440160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ru-RU" sz="4400" b="1" spc="300" dirty="0">
                <a:latin typeface="Gabriola" pitchFamily="82" charset="0"/>
              </a:rPr>
              <a:t>Кувакина Александра Ивановна</a:t>
            </a:r>
          </a:p>
          <a:p>
            <a:pPr algn="ctr"/>
            <a:endParaRPr lang="ru-RU" dirty="0"/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5122" name="Picture 2" descr="G:\к вечеру встреч\Кувакин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3" y="2204863"/>
            <a:ext cx="5821363" cy="436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G:\к вечеру встреч\Кувакина Александра Ивановна-жив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267054"/>
            <a:ext cx="3878103" cy="56822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516215" y="5897280"/>
            <a:ext cx="229297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Mistral" pitchFamily="66" charset="0"/>
              </a:rPr>
              <a:t>2010 год</a:t>
            </a:r>
          </a:p>
        </p:txBody>
      </p:sp>
    </p:spTree>
    <p:extLst>
      <p:ext uri="{BB962C8B-B14F-4D97-AF65-F5344CB8AC3E}">
        <p14:creationId xmlns:p14="http://schemas.microsoft.com/office/powerpoint/2010/main" val="129363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4393">
        <p14:switch dir="l"/>
      </p:transition>
    </mc:Choice>
    <mc:Fallback xmlns="">
      <p:transition spd="slow" advTm="4393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7"/>
            <a:ext cx="4824536" cy="6444767"/>
          </a:xfrm>
          <a:prstGeom prst="rect">
            <a:avLst/>
          </a:prstGeom>
        </p:spPr>
      </p:pic>
      <p:sp>
        <p:nvSpPr>
          <p:cNvPr id="5" name="Объект 3"/>
          <p:cNvSpPr>
            <a:spLocks noGrp="1"/>
          </p:cNvSpPr>
          <p:nvPr>
            <p:ph sz="half" idx="4294967295"/>
          </p:nvPr>
        </p:nvSpPr>
        <p:spPr>
          <a:xfrm>
            <a:off x="3347864" y="282722"/>
            <a:ext cx="5622776" cy="25202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4800" b="1" spc="300" dirty="0">
                <a:latin typeface="Gabriola" pitchFamily="82" charset="0"/>
              </a:rPr>
              <a:t>Татьяна Николаевна Жидкова</a:t>
            </a:r>
          </a:p>
        </p:txBody>
      </p:sp>
    </p:spTree>
    <p:extLst>
      <p:ext uri="{BB962C8B-B14F-4D97-AF65-F5344CB8AC3E}">
        <p14:creationId xmlns:p14="http://schemas.microsoft.com/office/powerpoint/2010/main" val="34814223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7" r="20484"/>
          <a:stretch/>
        </p:blipFill>
        <p:spPr>
          <a:xfrm>
            <a:off x="251520" y="188640"/>
            <a:ext cx="5056562" cy="5688632"/>
          </a:xfr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283968" y="548680"/>
            <a:ext cx="4618856" cy="485740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4800" b="1" spc="300" dirty="0">
                <a:latin typeface="Gabriola" pitchFamily="82" charset="0"/>
              </a:rPr>
              <a:t>Анатолий Иванович Разумов</a:t>
            </a:r>
          </a:p>
        </p:txBody>
      </p:sp>
    </p:spTree>
    <p:extLst>
      <p:ext uri="{BB962C8B-B14F-4D97-AF65-F5344CB8AC3E}">
        <p14:creationId xmlns:p14="http://schemas.microsoft.com/office/powerpoint/2010/main" val="607444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школа2\Копия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96952"/>
            <a:ext cx="2526707" cy="34291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283968" y="620688"/>
            <a:ext cx="4355976" cy="26759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6600" b="1" spc="300" dirty="0">
                <a:latin typeface="Gabriola" pitchFamily="82" charset="0"/>
              </a:rPr>
              <a:t>Антонов</a:t>
            </a:r>
            <a:br>
              <a:rPr lang="ru-RU" sz="6600" b="1" spc="300" dirty="0">
                <a:latin typeface="Gabriola" pitchFamily="82" charset="0"/>
              </a:rPr>
            </a:br>
            <a:r>
              <a:rPr lang="ru-RU" sz="6600" b="1" spc="300" dirty="0">
                <a:latin typeface="Gabriola" pitchFamily="82" charset="0"/>
              </a:rPr>
              <a:t> Александр </a:t>
            </a:r>
            <a:r>
              <a:rPr lang="ru-RU" sz="6600" b="1" spc="300" dirty="0" err="1">
                <a:latin typeface="Gabriola" pitchFamily="82" charset="0"/>
              </a:rPr>
              <a:t>Артемьевич</a:t>
            </a:r>
            <a:endParaRPr lang="ru-RU" sz="6600" b="1" spc="300" dirty="0">
              <a:latin typeface="Gabriola" pitchFamily="82" charset="0"/>
            </a:endParaRPr>
          </a:p>
          <a:p>
            <a:r>
              <a:rPr lang="ru-RU" sz="6600" b="1" spc="300" dirty="0">
                <a:latin typeface="Gabriola" pitchFamily="82" charset="0"/>
              </a:rPr>
              <a:t>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005064"/>
            <a:ext cx="7668344" cy="2421087"/>
          </a:xfrm>
        </p:spPr>
        <p:txBody>
          <a:bodyPr>
            <a:noAutofit/>
          </a:bodyPr>
          <a:lstStyle/>
          <a:p>
            <a:pPr algn="r"/>
            <a:r>
              <a:rPr lang="ru-RU" sz="8000" b="1" dirty="0">
                <a:latin typeface="Gabriola" pitchFamily="82" charset="0"/>
              </a:rPr>
              <a:t>Калашников</a:t>
            </a:r>
            <a:br>
              <a:rPr lang="ru-RU" sz="8000" b="1" dirty="0">
                <a:latin typeface="Gabriola" pitchFamily="82" charset="0"/>
              </a:rPr>
            </a:br>
            <a:r>
              <a:rPr lang="ru-RU" sz="8000" b="1" dirty="0">
                <a:latin typeface="Gabriola" pitchFamily="82" charset="0"/>
              </a:rPr>
              <a:t> Сергей </a:t>
            </a:r>
            <a:r>
              <a:rPr lang="ru-RU" sz="8000" b="1" dirty="0" err="1">
                <a:latin typeface="Gabriola" pitchFamily="82" charset="0"/>
              </a:rPr>
              <a:t>Емельянович</a:t>
            </a:r>
            <a:endParaRPr lang="ru-RU" sz="8000" b="1" dirty="0"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19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4000">
        <p14:switch dir="r"/>
      </p:transition>
    </mc:Choice>
    <mc:Fallback xmlns="">
      <p:transition advTm="4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7" t="24635" r="22496" b="21954"/>
          <a:stretch/>
        </p:blipFill>
        <p:spPr>
          <a:xfrm rot="4410831">
            <a:off x="523054" y="2021985"/>
            <a:ext cx="4346787" cy="29119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4800" b="1" dirty="0">
                <a:latin typeface="Gabriola" pitchFamily="82" charset="0"/>
              </a:rPr>
              <a:t>Таисия Ивановна </a:t>
            </a:r>
            <a:r>
              <a:rPr lang="ru-RU" sz="4800" b="1" dirty="0" err="1">
                <a:latin typeface="Gabriola" pitchFamily="82" charset="0"/>
              </a:rPr>
              <a:t>Ярова</a:t>
            </a:r>
            <a:endParaRPr lang="ru-RU" sz="4800" b="1" dirty="0"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55"/>
    </mc:Choice>
    <mc:Fallback xmlns="">
      <p:transition spd="slow" advTm="5055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251520" y="260648"/>
            <a:ext cx="8568952" cy="499715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dirty="0">
                <a:latin typeface="Segoe Print" pitchFamily="2" charset="0"/>
              </a:rPr>
              <a:t>Ефимова Евдокия Ильинична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dirty="0">
                <a:latin typeface="Segoe Print" pitchFamily="2" charset="0"/>
              </a:rPr>
              <a:t>Семенова Прасковья Александровна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dirty="0">
                <a:latin typeface="Segoe Print" pitchFamily="2" charset="0"/>
              </a:rPr>
              <a:t>Капитонов Евгений Антонович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dirty="0">
                <a:latin typeface="Segoe Print" pitchFamily="2" charset="0"/>
              </a:rPr>
              <a:t>Борисова Галина Михайловна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dirty="0">
                <a:latin typeface="Segoe Print" pitchFamily="2" charset="0"/>
              </a:rPr>
              <a:t>Дмитриева Римма Ивановна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dirty="0">
                <a:latin typeface="Segoe Print" pitchFamily="2" charset="0"/>
              </a:rPr>
              <a:t> Большакова Екатерина Васильевна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843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13750">
        <p14:switch dir="l"/>
      </p:transition>
    </mc:Choice>
    <mc:Fallback xmlns="">
      <p:transition spd="slow" advTm="137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5" presetClass="emph" presetSubtype="0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50" dur="indefinit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75"/>
                            </p:stCondLst>
                            <p:childTnLst>
                              <p:par>
                                <p:cTn id="52" presetID="15" presetClass="emph" presetSubtype="0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53" dur="indefinite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325"/>
                            </p:stCondLst>
                            <p:childTnLst>
                              <p:par>
                                <p:cTn id="55" presetID="15" presetClass="emph" presetSubtype="0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56" dur="indefinite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950"/>
                            </p:stCondLst>
                            <p:childTnLst>
                              <p:par>
                                <p:cTn id="58" presetID="15" presetClass="emph" presetSubtype="0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59" dur="indefinite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50"/>
                            </p:stCondLst>
                            <p:childTnLst>
                              <p:par>
                                <p:cTn id="61" presetID="15" presetClass="emph" presetSubtype="0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2" dur="indefinite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100"/>
                            </p:stCondLst>
                            <p:childTnLst>
                              <p:par>
                                <p:cTn id="64" presetID="15" presetClass="emph" presetSubtype="0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5" dur="indefinite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0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704856" cy="5616624"/>
          </a:xfrm>
        </p:spPr>
        <p:txBody>
          <a:bodyPr>
            <a:noAutofit/>
          </a:bodyPr>
          <a:lstStyle/>
          <a:p>
            <a:pPr algn="r"/>
            <a:r>
              <a:rPr lang="ru-RU" sz="6000" b="1" spc="300" dirty="0">
                <a:latin typeface="Gabriola" pitchFamily="82" charset="0"/>
              </a:rPr>
              <a:t>Григорий Андреевич</a:t>
            </a:r>
            <a:br>
              <a:rPr lang="ru-RU" sz="6000" b="1" spc="300" dirty="0">
                <a:latin typeface="Gabriola" pitchFamily="82" charset="0"/>
              </a:rPr>
            </a:br>
            <a:r>
              <a:rPr lang="ru-RU" sz="6000" b="1" spc="300" dirty="0">
                <a:latin typeface="Gabriola" pitchFamily="82" charset="0"/>
              </a:rPr>
              <a:t> </a:t>
            </a:r>
            <a:r>
              <a:rPr lang="ru-RU" sz="6000" b="1" spc="300" dirty="0" err="1">
                <a:latin typeface="Gabriola" pitchFamily="82" charset="0"/>
              </a:rPr>
              <a:t>Станчиц</a:t>
            </a:r>
            <a:br>
              <a:rPr lang="ru-RU" sz="6000" b="1" spc="300" dirty="0">
                <a:latin typeface="Gabriola" pitchFamily="82" charset="0"/>
              </a:rPr>
            </a:br>
            <a:br>
              <a:rPr lang="ru-RU" sz="6000" b="1" spc="300" dirty="0">
                <a:latin typeface="Gabriola" pitchFamily="82" charset="0"/>
              </a:rPr>
            </a:br>
            <a:br>
              <a:rPr lang="ru-RU" sz="6000" b="1" spc="300" dirty="0">
                <a:latin typeface="Gabriola" pitchFamily="82" charset="0"/>
              </a:rPr>
            </a:br>
            <a:r>
              <a:rPr lang="ru-RU" sz="6000" b="1" spc="300" dirty="0">
                <a:latin typeface="Gabriola" pitchFamily="82" charset="0"/>
              </a:rPr>
              <a:t> </a:t>
            </a:r>
            <a:br>
              <a:rPr lang="ru-RU" sz="6000" b="1" spc="300" dirty="0">
                <a:latin typeface="Gabriola" pitchFamily="82" charset="0"/>
              </a:rPr>
            </a:br>
            <a:r>
              <a:rPr lang="ru-RU" sz="6000" b="1" spc="300" dirty="0">
                <a:latin typeface="Gabriola" pitchFamily="82" charset="0"/>
              </a:rPr>
              <a:t>Елизавета Георгиевна Калашникова</a:t>
            </a:r>
          </a:p>
        </p:txBody>
      </p:sp>
      <p:pic>
        <p:nvPicPr>
          <p:cNvPr id="6146" name="Picture 2" descr="K:\школа2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98" y="1340768"/>
            <a:ext cx="4429668" cy="32794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57366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823">
        <p15:prstTrans prst="pageCurlDouble"/>
      </p:transition>
    </mc:Choice>
    <mc:Fallback xmlns="">
      <p:transition spd="slow" advTm="4823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3658418"/>
          </a:xfrm>
        </p:spPr>
        <p:txBody>
          <a:bodyPr>
            <a:noAutofit/>
          </a:bodyPr>
          <a:lstStyle/>
          <a:p>
            <a:pPr algn="r"/>
            <a:r>
              <a:rPr lang="ru-RU" sz="6600" b="1" spc="300" dirty="0">
                <a:latin typeface="Gabriola" pitchFamily="82" charset="0"/>
              </a:rPr>
              <a:t>Евгений Сергеевич </a:t>
            </a:r>
            <a:br>
              <a:rPr lang="ru-RU" sz="6600" b="1" spc="300" dirty="0">
                <a:latin typeface="Gabriola" pitchFamily="82" charset="0"/>
              </a:rPr>
            </a:br>
            <a:r>
              <a:rPr lang="ru-RU" sz="6600" b="1" spc="300" dirty="0">
                <a:latin typeface="Gabriola" pitchFamily="82" charset="0"/>
              </a:rPr>
              <a:t>Леонов </a:t>
            </a:r>
          </a:p>
        </p:txBody>
      </p:sp>
      <p:pic>
        <p:nvPicPr>
          <p:cNvPr id="11267" name="Picture 3" descr="K:\школа2\1 002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60848"/>
            <a:ext cx="3076779" cy="41764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7746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5099">
        <p14:switch dir="l"/>
      </p:transition>
    </mc:Choice>
    <mc:Fallback xmlns="">
      <p:transition spd="slow" advTm="5099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5800" y="21866"/>
            <a:ext cx="4052664" cy="4882554"/>
          </a:xfrm>
        </p:spPr>
        <p:txBody>
          <a:bodyPr>
            <a:normAutofit/>
          </a:bodyPr>
          <a:lstStyle/>
          <a:p>
            <a:pPr algn="r"/>
            <a:r>
              <a:rPr lang="ru-RU" sz="7200" b="1" spc="300" dirty="0">
                <a:latin typeface="Gabriola" pitchFamily="82" charset="0"/>
              </a:rPr>
              <a:t>Соколова </a:t>
            </a:r>
            <a:br>
              <a:rPr lang="ru-RU" sz="7200" b="1" spc="300" dirty="0">
                <a:latin typeface="Gabriola" pitchFamily="82" charset="0"/>
              </a:rPr>
            </a:br>
            <a:r>
              <a:rPr lang="ru-RU" sz="7200" b="1" spc="300" dirty="0">
                <a:latin typeface="Gabriola" pitchFamily="82" charset="0"/>
              </a:rPr>
              <a:t>Прасковья </a:t>
            </a:r>
            <a:br>
              <a:rPr lang="ru-RU" sz="7200" b="1" spc="300" dirty="0">
                <a:latin typeface="Gabriola" pitchFamily="82" charset="0"/>
              </a:rPr>
            </a:br>
            <a:r>
              <a:rPr lang="ru-RU" sz="7200" b="1" spc="300" dirty="0">
                <a:latin typeface="Gabriola" pitchFamily="82" charset="0"/>
              </a:rPr>
              <a:t>Павловна </a:t>
            </a:r>
          </a:p>
        </p:txBody>
      </p:sp>
      <p:pic>
        <p:nvPicPr>
          <p:cNvPr id="1026" name="Picture 2" descr="G:\к вечеру встреч\2015-02-04\23 выпуск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6177"/>
            <a:ext cx="4608512" cy="55090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0886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5223">
        <p14:switch dir="l"/>
      </p:transition>
    </mc:Choice>
    <mc:Fallback xmlns="">
      <p:transition spd="slow" advTm="5223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6290" y="2348880"/>
            <a:ext cx="8507288" cy="5386610"/>
          </a:xfrm>
        </p:spPr>
        <p:txBody>
          <a:bodyPr>
            <a:noAutofit/>
          </a:bodyPr>
          <a:lstStyle/>
          <a:p>
            <a:pPr algn="r"/>
            <a:r>
              <a:rPr lang="ru-RU" sz="6600" b="1" spc="300" dirty="0">
                <a:latin typeface="Gabriola" pitchFamily="82" charset="0"/>
              </a:rPr>
              <a:t>Быков </a:t>
            </a:r>
            <a:br>
              <a:rPr lang="ru-RU" sz="6600" b="1" spc="300" dirty="0">
                <a:latin typeface="Gabriola" pitchFamily="82" charset="0"/>
              </a:rPr>
            </a:br>
            <a:r>
              <a:rPr lang="ru-RU" sz="6600" b="1" spc="300" dirty="0">
                <a:latin typeface="Gabriola" pitchFamily="82" charset="0"/>
              </a:rPr>
              <a:t>Григорий </a:t>
            </a:r>
            <a:r>
              <a:rPr lang="ru-RU" sz="6600" b="1" spc="300" dirty="0" err="1">
                <a:latin typeface="Gabriola" pitchFamily="82" charset="0"/>
              </a:rPr>
              <a:t>Корнеевич</a:t>
            </a:r>
            <a:r>
              <a:rPr lang="ru-RU" sz="6600" b="1" spc="300" dirty="0">
                <a:latin typeface="Gabriola" pitchFamily="82" charset="0"/>
              </a:rPr>
              <a:t> </a:t>
            </a:r>
          </a:p>
        </p:txBody>
      </p:sp>
      <p:pic>
        <p:nvPicPr>
          <p:cNvPr id="7170" name="Picture 2" descr="K:\школа2\1 00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62"/>
          <a:stretch/>
        </p:blipFill>
        <p:spPr bwMode="auto">
          <a:xfrm>
            <a:off x="899592" y="260648"/>
            <a:ext cx="3456384" cy="47420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1386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5031">
        <p14:switch dir="l"/>
      </p:transition>
    </mc:Choice>
    <mc:Fallback xmlns="">
      <p:transition spd="slow" advTm="5031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388924"/>
            <a:ext cx="8229600" cy="4469076"/>
          </a:xfrm>
        </p:spPr>
        <p:txBody>
          <a:bodyPr>
            <a:normAutofit/>
          </a:bodyPr>
          <a:lstStyle/>
          <a:p>
            <a:pPr algn="r"/>
            <a:r>
              <a:rPr lang="ru-RU" sz="7200" b="1" spc="300" dirty="0">
                <a:latin typeface="Gabriola" pitchFamily="82" charset="0"/>
              </a:rPr>
              <a:t>Банникова </a:t>
            </a:r>
            <a:br>
              <a:rPr lang="ru-RU" sz="7200" b="1" spc="300" dirty="0">
                <a:latin typeface="Gabriola" pitchFamily="82" charset="0"/>
              </a:rPr>
            </a:br>
            <a:r>
              <a:rPr lang="ru-RU" sz="7200" b="1" spc="300" dirty="0">
                <a:latin typeface="Gabriola" pitchFamily="82" charset="0"/>
              </a:rPr>
              <a:t>Светлана Михайловна </a:t>
            </a:r>
          </a:p>
        </p:txBody>
      </p:sp>
      <p:pic>
        <p:nvPicPr>
          <p:cNvPr id="8194" name="Picture 2" descr="K:\школа2\1 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59722"/>
            <a:ext cx="2592288" cy="43407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8400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5478">
        <p14:switch dir="l"/>
      </p:transition>
    </mc:Choice>
    <mc:Fallback xmlns="">
      <p:transition spd="slow" advTm="5478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4008" y="620688"/>
            <a:ext cx="4038600" cy="452596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6000" b="1" spc="300" dirty="0">
                <a:latin typeface="Gabriola" pitchFamily="82" charset="0"/>
              </a:rPr>
              <a:t>Орлова Елена Георгиевна </a:t>
            </a:r>
          </a:p>
        </p:txBody>
      </p:sp>
      <p:pic>
        <p:nvPicPr>
          <p:cNvPr id="12290" name="Picture 2" descr="K:\школа2\1 001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56792"/>
            <a:ext cx="2919000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2981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5409">
        <p14:switch dir="l"/>
      </p:transition>
    </mc:Choice>
    <mc:Fallback xmlns="">
      <p:transition spd="slow" advTm="5409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548680"/>
            <a:ext cx="49685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b="1" spc="300" dirty="0">
                <a:latin typeface="Gabriola" pitchFamily="82" charset="0"/>
              </a:rPr>
              <a:t>Зинаида Павловна Титова</a:t>
            </a:r>
          </a:p>
        </p:txBody>
      </p:sp>
      <p:pic>
        <p:nvPicPr>
          <p:cNvPr id="13314" name="Picture 2" descr="K:\школа2\1 001 - копия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628799"/>
            <a:ext cx="3672408" cy="47392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9964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4809">
        <p14:switch dir="l"/>
      </p:transition>
    </mc:Choice>
    <mc:Fallback xmlns="">
      <p:transition spd="slow" advTm="4809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1435</TotalTime>
  <Words>115</Words>
  <Application>Microsoft Office PowerPoint</Application>
  <PresentationFormat>Экран (4:3)</PresentationFormat>
  <Paragraphs>39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Bookman Old Style</vt:lpstr>
      <vt:lpstr>Calibri</vt:lpstr>
      <vt:lpstr>Gabriola</vt:lpstr>
      <vt:lpstr>Mistral</vt:lpstr>
      <vt:lpstr>Segoe Print</vt:lpstr>
      <vt:lpstr>Тема Office</vt:lpstr>
      <vt:lpstr>Презентация PowerPoint</vt:lpstr>
      <vt:lpstr>Калашников  Сергей Емельянович</vt:lpstr>
      <vt:lpstr>Григорий Андреевич  Станчиц     Елизавета Георгиевна Калашникова</vt:lpstr>
      <vt:lpstr>Евгений Сергеевич  Леонов </vt:lpstr>
      <vt:lpstr>Соколова  Прасковья  Павловна </vt:lpstr>
      <vt:lpstr>Быков  Григорий Корнеевич </vt:lpstr>
      <vt:lpstr>Банникова  Светлана Михайловна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elena</dc:creator>
  <cp:lastModifiedBy>Евгений Козлов</cp:lastModifiedBy>
  <cp:revision>107</cp:revision>
  <dcterms:created xsi:type="dcterms:W3CDTF">2010-09-29T17:23:49Z</dcterms:created>
  <dcterms:modified xsi:type="dcterms:W3CDTF">2021-02-04T20:45:17Z</dcterms:modified>
</cp:coreProperties>
</file>