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C97D2-BDCE-48EF-A68F-547D205169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Проект «Мобильная сцена для проведения мероприятий»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55BF5F-8596-43EB-9749-7B2F8F1F1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МОУ «</a:t>
            </a:r>
            <a:r>
              <a:rPr lang="ru-RU" dirty="0" err="1"/>
              <a:t>Калашниковская</a:t>
            </a:r>
            <a:r>
              <a:rPr lang="ru-RU" dirty="0"/>
              <a:t> СОШ»</a:t>
            </a:r>
          </a:p>
        </p:txBody>
      </p:sp>
    </p:spTree>
    <p:extLst>
      <p:ext uri="{BB962C8B-B14F-4D97-AF65-F5344CB8AC3E}">
        <p14:creationId xmlns:p14="http://schemas.microsoft.com/office/powerpoint/2010/main" val="390458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24D2B7-DE26-4390-AD79-BCCA0FFA0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F7B61F0-0FB2-45A2-AAA4-3557D1AF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15548"/>
            <a:ext cx="11201400" cy="4744278"/>
          </a:xfrm>
        </p:spPr>
        <p:txBody>
          <a:bodyPr>
            <a:normAutofit/>
          </a:bodyPr>
          <a:lstStyle/>
          <a:p>
            <a:r>
              <a:rPr lang="ru-RU" sz="2800" dirty="0"/>
              <a:t>В нашей школе нет актового зала и все концерты, спектакли школьного театра и другие мероприятия приходится проводить на этаже школы. Зрители размещаются на стульях по всему коридору, и с последних рядов не видно, какое действие происходит на первом плане.</a:t>
            </a:r>
          </a:p>
          <a:p>
            <a:r>
              <a:rPr lang="ru-RU" sz="2800" dirty="0"/>
              <a:t>Мобильная сцена будет использоваться в тех случаях, когда необходимо провести концерт, показать спектакль или другое мероприятие. Ее можно будет легко установить, а после проведения мероприятий также легко собрать и отнести в хранилище.</a:t>
            </a:r>
          </a:p>
        </p:txBody>
      </p:sp>
    </p:spTree>
    <p:extLst>
      <p:ext uri="{BB962C8B-B14F-4D97-AF65-F5344CB8AC3E}">
        <p14:creationId xmlns:p14="http://schemas.microsoft.com/office/powerpoint/2010/main" val="383137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1C47E9-C99C-40A0-80AF-F16FE171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397565"/>
            <a:ext cx="8610600" cy="1659836"/>
          </a:xfrm>
        </p:spPr>
        <p:txBody>
          <a:bodyPr>
            <a:normAutofit/>
          </a:bodyPr>
          <a:lstStyle/>
          <a:p>
            <a:r>
              <a:rPr lang="ru-RU" sz="4800" dirty="0"/>
              <a:t>СОСТОЯНИЕ ПОМЕЩЕНИЯ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B34EA075-5468-4EBC-99AB-430DEE4FB5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8206" y="1921533"/>
            <a:ext cx="3404176" cy="453890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D75C8F0-9632-4588-B89A-EECE71F265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9619" y="1794530"/>
            <a:ext cx="3693643" cy="492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1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1538DE-F602-4775-A2F3-7C7BC0422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Цели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2E749-DAC1-4F1C-AE4A-CEEE45B17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Усовершенствование школьной инфраструктуры</a:t>
            </a:r>
          </a:p>
          <a:p>
            <a:r>
              <a:rPr lang="ru-RU" sz="2800" dirty="0"/>
              <a:t>Повышение социальной активности школьников</a:t>
            </a:r>
          </a:p>
          <a:p>
            <a:r>
              <a:rPr lang="ru-RU" sz="2800" dirty="0"/>
              <a:t>Развитие диалога между участниками образовательных отношений</a:t>
            </a:r>
          </a:p>
          <a:p>
            <a:r>
              <a:rPr lang="ru-RU" sz="2800" dirty="0"/>
              <a:t>Развитие финансовой грамотности, хозяйственности на примере бережного отношения к школе и ее традициям.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255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B8989-644E-462E-8E99-ACD7D0BB5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Участники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60DC9-E3AA-4932-93F9-BFD8D0146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Разработчики проекта:  учащиеся 8-11 классов КСОШ</a:t>
            </a:r>
          </a:p>
          <a:p>
            <a:r>
              <a:rPr lang="ru-RU" sz="3600" dirty="0"/>
              <a:t>Направленность проекта: </a:t>
            </a:r>
          </a:p>
          <a:p>
            <a:pPr marL="0" indent="0">
              <a:buNone/>
            </a:pPr>
            <a:r>
              <a:rPr lang="ru-RU" sz="3600" dirty="0"/>
              <a:t>Проект ориентирован на всех участников образовательного процесса и представителей общественности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223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A50EB9-336B-4B25-8F96-8FA46617B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/>
              <a:t>Ожидаемые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02BFA2-0F98-460A-9BA4-958DD1C90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Итогом реализации проекта должна стать мобильная сцена на сборно-разборной металлической конструкции, состоящая из нескольких секций. Общей площадью 5Х3м2, высотой 0,5м. </a:t>
            </a:r>
          </a:p>
          <a:p>
            <a:r>
              <a:rPr lang="ru-RU" sz="3200" dirty="0"/>
              <a:t>К сцене приставляется раздвижная секционная ширма, которая может служить основой для размещения декораций, а также исполнять роль занавеса или экрана.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605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B9693-02DE-4A23-B757-4103B76C4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/>
              <a:t>Смета и бюджет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93ED3-5AC2-4A5E-8939-480D20086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Сцена на алюминиевой конструкции 3Х5Х0,5м – 160.000 руб.</a:t>
            </a:r>
          </a:p>
          <a:p>
            <a:r>
              <a:rPr lang="ru-RU" sz="3600" dirty="0"/>
              <a:t>Ширма секционная 9.000Х4шт.- 36.000 руб.</a:t>
            </a:r>
          </a:p>
          <a:p>
            <a:r>
              <a:rPr lang="ru-RU" sz="3600" dirty="0"/>
              <a:t>Доставка и сборка – 14.000 руб.</a:t>
            </a:r>
          </a:p>
          <a:p>
            <a:pPr marL="0" indent="0">
              <a:buNone/>
            </a:pPr>
            <a:r>
              <a:rPr lang="ru-RU" sz="3600" dirty="0"/>
              <a:t>ИТОГО: 210.000 руб.</a:t>
            </a:r>
          </a:p>
        </p:txBody>
      </p:sp>
    </p:spTree>
    <p:extLst>
      <p:ext uri="{BB962C8B-B14F-4D97-AF65-F5344CB8AC3E}">
        <p14:creationId xmlns:p14="http://schemas.microsoft.com/office/powerpoint/2010/main" val="3466511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30BB01-75E4-42FF-9D91-6F512EE39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Варианты сцены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F2DA8C1-3E0B-485A-AA16-C70EE3FE5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017" y="356486"/>
            <a:ext cx="5210173" cy="3401829"/>
          </a:xfrm>
        </p:spPr>
      </p:pic>
      <p:pic>
        <p:nvPicPr>
          <p:cNvPr id="1028" name="Picture 4" descr="https://wprokat.ru/image/cache/catalog/products/podiumy/2kh4-518x518.jpg">
            <a:extLst>
              <a:ext uri="{FF2B5EF4-FFF2-40B4-BE49-F238E27FC236}">
                <a16:creationId xmlns:a16="http://schemas.microsoft.com/office/drawing/2014/main" id="{11812734-20C5-4472-AA4D-12760EC6A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924050"/>
            <a:ext cx="4933950" cy="493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ages.satom.ru/i3/firms/28/197/197846/pic_ac6223f19a53e0f_1024x3000.jpg">
            <a:extLst>
              <a:ext uri="{FF2B5EF4-FFF2-40B4-BE49-F238E27FC236}">
                <a16:creationId xmlns:a16="http://schemas.microsoft.com/office/drawing/2014/main" id="{FD6E693E-A28D-4430-AFA3-819392CC7F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961" y="3375277"/>
            <a:ext cx="4251007" cy="31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835633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99</TotalTime>
  <Words>233</Words>
  <Application>Microsoft Office PowerPoint</Application>
  <PresentationFormat>Широкоэкранный</PresentationFormat>
  <Paragraphs>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След самолета</vt:lpstr>
      <vt:lpstr>Проект «Мобильная сцена для проведения мероприятий»</vt:lpstr>
      <vt:lpstr>Актуальность проекта</vt:lpstr>
      <vt:lpstr>СОСТОЯНИЕ ПОМЕЩЕНИЯ</vt:lpstr>
      <vt:lpstr>Цели проекта</vt:lpstr>
      <vt:lpstr>Участники проекта</vt:lpstr>
      <vt:lpstr>Ожидаемые результаты</vt:lpstr>
      <vt:lpstr>Смета и бюджет проекта</vt:lpstr>
      <vt:lpstr>Варианты сцены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«Мобильная сцена для проведения мероприятий»</dc:title>
  <dc:creator>Пользователь</dc:creator>
  <cp:lastModifiedBy>Пользователь</cp:lastModifiedBy>
  <cp:revision>10</cp:revision>
  <dcterms:created xsi:type="dcterms:W3CDTF">2022-12-14T13:06:06Z</dcterms:created>
  <dcterms:modified xsi:type="dcterms:W3CDTF">2023-01-26T09:58:36Z</dcterms:modified>
</cp:coreProperties>
</file>